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112" r:id="rId18"/>
    <p:sldId id="2147308093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02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5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jpg"/><Relationship Id="rId10" Type="http://schemas.openxmlformats.org/officeDocument/2006/relationships/image" Target="../media/image44.emf"/><Relationship Id="rId4" Type="http://schemas.openxmlformats.org/officeDocument/2006/relationships/image" Target="../media/image35.jpeg"/><Relationship Id="rId9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v0.2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4006-A894-96E7-5303-2513277F3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A415-1873-73B4-A783-D95629E7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533B8-D314-F2FB-5FB4-2500BA0A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standard, mature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05E8B-C2A6-0971-1B39-ECF822D6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8EEBEB-6C11-10B9-2713-A1B5E50B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Agents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F57F8-E954-617F-37A6-7E582B52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30037-69BE-C0A5-363D-5DAF5DB42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9312-BAE7-65C8-7662-B91C14865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ASR</a:t>
            </a:r>
            <a:r>
              <a:rPr lang="en-US" altLang="en-US" sz="2000" baseline="30000" dirty="0">
                <a:solidFill>
                  <a:srgbClr val="000000"/>
                </a:solidFill>
              </a:rPr>
              <a:t> 1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Kaldi, Whisper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Media processing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OpenCV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Image domain processing (</a:t>
            </a:r>
            <a:r>
              <a:rPr lang="en-US" altLang="en-US" sz="1600" dirty="0" err="1">
                <a:solidFill>
                  <a:srgbClr val="000000"/>
                </a:solidFill>
              </a:rPr>
              <a:t>yuv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</a:rPr>
              <a:t>rgb</a:t>
            </a:r>
            <a:r>
              <a:rPr lang="en-US" altLang="en-US" sz="1600" dirty="0">
                <a:solidFill>
                  <a:srgbClr val="000000"/>
                </a:solidFill>
              </a:rPr>
              <a:t> images extracted from video)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object tracking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Kalman filtering (stabilization)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background removal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pan/zoom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 to CNN </a:t>
            </a:r>
            <a:r>
              <a:rPr lang="en-US" altLang="en-US" sz="1600" baseline="30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or multimodal model handoff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err="1">
                <a:solidFill>
                  <a:srgbClr val="000000"/>
                </a:solidFill>
              </a:rPr>
              <a:t>Mediashark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RTP media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maximize audio quality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background noise removal (other talkers, servo motors, ambient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E6319-E79E-5F14-D3FB-AA16EDE17BE0}"/>
              </a:ext>
            </a:extLst>
          </p:cNvPr>
          <p:cNvSpPr txBox="1"/>
          <p:nvPr/>
        </p:nvSpPr>
        <p:spPr>
          <a:xfrm>
            <a:off x="6762909" y="5692509"/>
            <a:ext cx="189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Automatic Speech Recognition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 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8E31-9E71-1AD1-9022-5511256C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484255"/>
            <a:ext cx="4510169" cy="241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3F6D4-7530-4C22-20F5-3B7742B1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25" y="2965167"/>
            <a:ext cx="4526327" cy="242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9C2A-87ED-13A9-09CD-714B93C59D3E}"/>
              </a:ext>
            </a:extLst>
          </p:cNvPr>
          <p:cNvSpPr txBox="1"/>
          <p:nvPr/>
        </p:nvSpPr>
        <p:spPr>
          <a:xfrm>
            <a:off x="9174804" y="5392135"/>
            <a:ext cx="1897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Mediashark</a:t>
            </a:r>
            <a:r>
              <a:rPr lang="en-US" sz="1000" dirty="0"/>
              <a:t> processing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1C7F-171A-E9D3-D403-1DB8F388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B7CB9-83E9-5B45-EDFB-76B0907EC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726B-2931-86D7-4A49-003BADE5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775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 diagrams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capabilities advertisement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models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data Storage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89AE5-9E3C-16DC-6923-37F2A9EF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Examples include “2001: A Space</a:t>
            </a:r>
            <a:br>
              <a:rPr lang="en-US" sz="2500" dirty="0"/>
            </a:br>
            <a:r>
              <a:rPr lang="en-US" sz="2500" dirty="0"/>
              <a:t>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B9A6A-5DE0-8E33-A496-F1412A2F4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1E08-CF64-0CE9-1634-B26AB4C1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A9A2-DECD-A060-B3B8-8B865B8D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A0949-08D8-46FD-DBEB-DF336F70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012A2-A601-78B3-30B9-597F5403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324E-C766-C83F-51CE-04F331BC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2E823-9899-16E9-3801-B327495CC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61898-E3F4-9C44-CCE9-40F546E55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B9536-DECE-0140-F833-4492F4B4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B07E-DA83-CAD8-93E9-32E2C51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154177</TotalTime>
  <Words>4056</Words>
  <Application>Microsoft Office PowerPoint</Application>
  <PresentationFormat>Widescreen</PresentationFormat>
  <Paragraphs>547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Agents Capabilities Advertisement</vt:lpstr>
      <vt:lpstr>Technology – Multimodal and Language Models</vt:lpstr>
      <vt:lpstr>Technology – Data Storage / Database</vt:lpstr>
      <vt:lpstr>Software Components</vt:lpstr>
      <vt:lpstr>Hardware Examples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604</cp:revision>
  <dcterms:created xsi:type="dcterms:W3CDTF">2017-07-27T01:24:04Z</dcterms:created>
  <dcterms:modified xsi:type="dcterms:W3CDTF">2025-12-30T19:29:39Z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